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3" r:id="rId5"/>
    <p:sldId id="259" r:id="rId6"/>
    <p:sldId id="260" r:id="rId7"/>
    <p:sldId id="262" r:id="rId8"/>
    <p:sldId id="261" r:id="rId9"/>
    <p:sldId id="264" r:id="rId10"/>
    <p:sldId id="265" r:id="rId11"/>
    <p:sldId id="263" r:id="rId12"/>
    <p:sldId id="269" r:id="rId13"/>
    <p:sldId id="267" r:id="rId14"/>
    <p:sldId id="268" r:id="rId15"/>
    <p:sldId id="270" r:id="rId16"/>
    <p:sldId id="266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51"/>
    <p:restoredTop sz="94674"/>
  </p:normalViewPr>
  <p:slideViewPr>
    <p:cSldViewPr snapToGrid="0" snapToObjects="1">
      <p:cViewPr varScale="1">
        <p:scale>
          <a:sx n="112" d="100"/>
          <a:sy n="112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ssari/Project3/blob/master/Project3_SpeedDating_v3.ipyn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D1A68-1196-F643-87CF-27EEA5BE5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424" y="1895248"/>
            <a:ext cx="8791575" cy="2387600"/>
          </a:xfrm>
        </p:spPr>
        <p:txBody>
          <a:bodyPr/>
          <a:lstStyle/>
          <a:p>
            <a:pPr algn="ctr"/>
            <a:r>
              <a:rPr lang="en-US" dirty="0"/>
              <a:t>Dating Analysis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301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23FE1C-5FC1-104F-AD6A-6542AF870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48" y="0"/>
            <a:ext cx="1167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78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FB0C46-FC79-9B47-A2C4-87B89CEF1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572" y="268201"/>
            <a:ext cx="11971110" cy="1403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0E524-9C1A-054B-BD28-9EFCB4AE4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2" y="1897344"/>
            <a:ext cx="11971110" cy="2105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AD6781-4176-4841-B522-C5C34311D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72" y="4227997"/>
            <a:ext cx="11971110" cy="234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14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1AB27-6BBC-284E-81BB-9400CA5F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728" y="2142518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517545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FE51A-EF5F-B244-8E42-06B63B4CA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44" y="0"/>
            <a:ext cx="10887075" cy="5950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143986-F9D1-0B46-B3A6-F8E472322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508" y="5950433"/>
            <a:ext cx="3059492" cy="77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51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F2BE8A-2860-694B-94B6-4DC03A24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11429" cy="6495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B5541F-866F-0640-84AD-120FE36C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857" y="6054272"/>
            <a:ext cx="28194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45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83909D-51ED-3349-90B2-821AD38D8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50" y="1611538"/>
            <a:ext cx="11913700" cy="326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88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A9A4E0-7665-344D-B74E-EFEC90A38CB0}"/>
              </a:ext>
            </a:extLst>
          </p:cNvPr>
          <p:cNvGrpSpPr/>
          <p:nvPr/>
        </p:nvGrpSpPr>
        <p:grpSpPr>
          <a:xfrm>
            <a:off x="186531" y="850674"/>
            <a:ext cx="11818937" cy="5290910"/>
            <a:chOff x="186531" y="1765075"/>
            <a:chExt cx="11818937" cy="52909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BF0ED55-A8F8-8144-9446-7533CF328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999" y="1765075"/>
              <a:ext cx="11684000" cy="1143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0AE66C-49F0-2143-A33C-FDEF2E75B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531" y="3619047"/>
              <a:ext cx="11818937" cy="3436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487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DBE19-7F3F-7E46-8577-B82A34C00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992" y="647546"/>
            <a:ext cx="6914016" cy="1478570"/>
          </a:xfrm>
        </p:spPr>
        <p:txBody>
          <a:bodyPr/>
          <a:lstStyle/>
          <a:p>
            <a:r>
              <a:rPr lang="en-US" dirty="0"/>
              <a:t>Machine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B84FB-B15B-8C41-82D9-24C48EB98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734" y="2307544"/>
            <a:ext cx="5404531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Machine Learning Model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Random Forests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K-Nearest-Neighbors</a:t>
            </a:r>
          </a:p>
          <a:p>
            <a:r>
              <a:rPr lang="en-US" dirty="0"/>
              <a:t>K-Nearest-Neighbors with elbow method</a:t>
            </a:r>
          </a:p>
          <a:p>
            <a:r>
              <a:rPr lang="en-US" dirty="0"/>
              <a:t>Deep learning with </a:t>
            </a:r>
            <a:r>
              <a:rPr lang="en-US" dirty="0" err="1"/>
              <a:t>Tensorflow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50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85D44-61E9-FF4A-90FF-FB32907AC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41" y="2931658"/>
            <a:ext cx="10818359" cy="3541714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https://github.com/Hessari/Project3/blob/master/Project3_SpeedDating_v3.ipynb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2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E311D-52E3-8645-82F1-5559E004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11486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Participants were asked to rate their date on six attributes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ED4C9-CC46-8040-8E36-6A3E2ED4E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700" y="2959496"/>
            <a:ext cx="3441474" cy="3541714"/>
          </a:xfrm>
        </p:spPr>
        <p:txBody>
          <a:bodyPr/>
          <a:lstStyle/>
          <a:p>
            <a:r>
              <a:rPr lang="en-US" dirty="0"/>
              <a:t>Attractiveness</a:t>
            </a:r>
          </a:p>
          <a:p>
            <a:r>
              <a:rPr lang="en-US" dirty="0"/>
              <a:t>Sincerity</a:t>
            </a:r>
          </a:p>
          <a:p>
            <a:r>
              <a:rPr lang="en-US" dirty="0"/>
              <a:t>Intelligence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14FAD0-3A63-F642-ADAB-D1C32333AF8A}"/>
              </a:ext>
            </a:extLst>
          </p:cNvPr>
          <p:cNvSpPr txBox="1">
            <a:spLocks/>
          </p:cNvSpPr>
          <p:nvPr/>
        </p:nvSpPr>
        <p:spPr>
          <a:xfrm>
            <a:off x="6850174" y="2964769"/>
            <a:ext cx="3441474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</a:t>
            </a:r>
          </a:p>
          <a:p>
            <a:r>
              <a:rPr lang="en-US" dirty="0"/>
              <a:t>Ambition</a:t>
            </a:r>
          </a:p>
          <a:p>
            <a:r>
              <a:rPr lang="en-US" dirty="0"/>
              <a:t>Shared Interests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B0CDA-A0C8-5B47-B96B-79A34E75B443}"/>
              </a:ext>
            </a:extLst>
          </p:cNvPr>
          <p:cNvSpPr txBox="1"/>
          <p:nvPr/>
        </p:nvSpPr>
        <p:spPr>
          <a:xfrm>
            <a:off x="9205784" y="44484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357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39C26D-9457-534C-AC32-1214CBEE58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data gathered from participants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8603AA-47BD-8C4E-AF9B-05B0167DDFB5}"/>
              </a:ext>
            </a:extLst>
          </p:cNvPr>
          <p:cNvSpPr txBox="1">
            <a:spLocks/>
          </p:cNvSpPr>
          <p:nvPr/>
        </p:nvSpPr>
        <p:spPr>
          <a:xfrm>
            <a:off x="2708956" y="2097088"/>
            <a:ext cx="7131730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demographics</a:t>
            </a:r>
          </a:p>
          <a:p>
            <a:r>
              <a:rPr lang="en-US" dirty="0"/>
              <a:t>dating habits</a:t>
            </a:r>
          </a:p>
          <a:p>
            <a:r>
              <a:rPr lang="en-US" dirty="0"/>
              <a:t>self-perception across key attributes</a:t>
            </a:r>
          </a:p>
          <a:p>
            <a:r>
              <a:rPr lang="en-US" dirty="0"/>
              <a:t>beliefs on what others find valuable in a partner</a:t>
            </a:r>
          </a:p>
          <a:p>
            <a:r>
              <a:rPr lang="en-US" dirty="0"/>
              <a:t>lifestyle information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383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0E29-14F2-3C43-B462-B3704210F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F6B17-052B-A34C-BC5B-D4115D767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952" y="2697768"/>
            <a:ext cx="9905999" cy="3541714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solidFill>
                  <a:schemeClr val="bg1"/>
                </a:solidFill>
              </a:rPr>
              <a:t>Can we predict the chances of a second date?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393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0700A-D07D-9449-9374-08759C94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69079"/>
            <a:ext cx="9905998" cy="14785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participants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6565C6-6907-7C4D-9A23-5679F4EAC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6136" y="1707315"/>
            <a:ext cx="6159727" cy="404232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99017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1DD8F-770E-1A46-90FF-0D5DF13B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age difference between 2-3 years had a better chance of matching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3886A5-829F-804F-B223-3C39BF157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256" y="2097088"/>
            <a:ext cx="7358743" cy="46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8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B22F0F-3F4B-DC49-B413-DAB7E0D4E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210" y="272659"/>
            <a:ext cx="9655447" cy="6503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B6212E-67D6-7A43-A5E8-8BDBE03A9F21}"/>
              </a:ext>
            </a:extLst>
          </p:cNvPr>
          <p:cNvSpPr txBox="1"/>
          <p:nvPr/>
        </p:nvSpPr>
        <p:spPr>
          <a:xfrm>
            <a:off x="388438" y="2324316"/>
            <a:ext cx="1291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1880863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C29609-74A7-F043-8884-14E195F00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843" y="291233"/>
            <a:ext cx="8207137" cy="6275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807407-A7AC-B143-9709-2DBCFF3367E0}"/>
              </a:ext>
            </a:extLst>
          </p:cNvPr>
          <p:cNvSpPr txBox="1"/>
          <p:nvPr/>
        </p:nvSpPr>
        <p:spPr>
          <a:xfrm>
            <a:off x="537029" y="2359299"/>
            <a:ext cx="1349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3404234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7662D6-BB5D-CE47-B995-81D34469F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0" y="192314"/>
            <a:ext cx="11697979" cy="647337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2916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157</TotalTime>
  <Words>113</Words>
  <Application>Microsoft Macintosh PowerPoint</Application>
  <PresentationFormat>Widescreen</PresentationFormat>
  <Paragraphs>30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Tw Cen MT</vt:lpstr>
      <vt:lpstr>Circuit</vt:lpstr>
      <vt:lpstr>Dating Analysis </vt:lpstr>
      <vt:lpstr>Participants were asked to rate their date on six attributes </vt:lpstr>
      <vt:lpstr>data gathered from participants</vt:lpstr>
      <vt:lpstr> </vt:lpstr>
      <vt:lpstr>participants</vt:lpstr>
      <vt:lpstr>The age difference between 2-3 years had a better chance of matching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Cleaning</vt:lpstr>
      <vt:lpstr>PowerPoint Presentation</vt:lpstr>
      <vt:lpstr>PowerPoint Presentation</vt:lpstr>
      <vt:lpstr>PowerPoint Presentation</vt:lpstr>
      <vt:lpstr>PowerPoint Presentation</vt:lpstr>
      <vt:lpstr>Machine learning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Dating Analysis </dc:title>
  <dc:creator>Sean E</dc:creator>
  <cp:lastModifiedBy>Sean E</cp:lastModifiedBy>
  <cp:revision>13</cp:revision>
  <dcterms:created xsi:type="dcterms:W3CDTF">2019-08-10T04:01:21Z</dcterms:created>
  <dcterms:modified xsi:type="dcterms:W3CDTF">2019-08-10T06:40:28Z</dcterms:modified>
</cp:coreProperties>
</file>